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547EA-F256-4B22-B4FF-C8EC97AD7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3248F-53FB-47E8-8C5D-130BCCF581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1DCB0-9A67-4920-9D64-389B9F801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5AA2B-4EF7-4121-A6E3-E0190213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E3B5D-C4D0-4BEA-B434-083E7944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62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C235-B9A0-445D-A227-59F87E28B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B03E9-15B0-409C-A565-0877334CC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84D3A-AC8B-4CDE-8F30-6F1F2EAFB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97E6C-0E08-4B1B-BCB2-0A06D398D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11666-3BD1-41A2-A9D0-73F1DCD4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3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68E15-28DB-4701-8A00-95B3DBF83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63AB71-46C0-4898-8256-142CDFAB2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2009A-EAB9-4EF6-B83A-92E42930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16BD-7BF2-4490-9DC5-903FD9CE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03F20-6392-446F-9819-033738D9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8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FC0E-130B-47C2-931D-C16B84368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06EEB-45E0-4C56-9E4C-39569C7E6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53E97-2953-416E-AA02-E855453B1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4C400-2313-4327-815B-2B9AFADF7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6369-DF88-42D3-8365-3A04EA51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3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6982-AF8B-4498-812C-44CCCD0C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400EC-6588-4FCE-B78B-B07FD9F8E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F4522-FE92-402C-AB37-128252F8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45DA7-B956-4C1C-A1DB-5CFD27B8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900AC-7BA2-451C-91A1-2A1EF85EE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87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4AAD-C3F1-4C5A-B267-8DEF4293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82C91-47BB-4F6F-ADEA-A5B68F07C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E1F84-582F-48FB-A7A8-BF0C67F0A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06CCB-7A94-44B6-99D5-6F68DD6D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266B9-CC52-443A-AE39-6EAF49E7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C2745-E7C9-4339-96E9-A3B9FA78E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32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C477-FB34-4801-BFCF-05A1F1F40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68683-422B-45E8-BB6B-C81E3055C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A3ECF-AF45-4116-9077-8247AAD7D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971B1-2837-4FF1-81A1-39824BB16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AE09C4-5A6A-46B2-B6FA-E345526E83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337C54-FAFE-49B5-9336-2BF757C52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2C557-348E-4FE8-9761-E6CA6ADC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52F35D-8BFB-41BD-8F1D-3CC2FB4C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54C4C-0538-4452-A3FC-EF105A7E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9940F-2693-4A0A-ACDC-FCD03F31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66376-65EC-4EAB-9715-1AB4384D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67B5C-AF01-440A-A037-8D8FA052C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36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8B0A13-8358-4D34-B47A-6FE513C26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6D98A7-20AD-4EA2-B3AE-AF0075D1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3967A-0F16-4F3E-8D95-3BE3F7A1D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5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96FF-F9F2-4904-9560-CB329AB5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6A42B-490D-4B32-B49E-DDAA76DCF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CC691-CB0A-4B33-9D98-A16BA2948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9ED99-112D-4FA7-A37C-DB85A807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78024-D7CF-4B55-B122-D78E45091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3BDA9-41F9-487F-A094-58542C97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95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3E37D-5136-4E03-82C3-6F460A9B8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977-7EF8-4E3E-9D6F-B14E93E0F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2D52E-4CAD-4CEB-A6FC-52C044CDE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3B3BC-6D5A-45D7-8FA0-2F49FA42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C4AFE3-5577-41E8-92CB-373E7062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1DA41-C3BD-4F4B-A5DD-2C9D8CA21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89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27389-C7EC-4EE8-AF17-3D6D69B2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E858B-3631-4BC8-A4B7-7DCF787C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ED433-79F8-4D1B-91FE-AD45FEB0B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4EF4B-7F04-4BF5-B29E-002FC2485C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8A10F-E3DF-465D-A96B-A9BD5C1B3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0D01-7312-49A6-B445-D69F6190C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21924-4FA3-4104-BFAD-5E27A3C95B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03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Jx1NSine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-ksblMiliA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national-curriculum-assessments-practice-material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6BED44-CB95-4FC1-8D99-5A50A8A8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79" y="0"/>
            <a:ext cx="9077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7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6538B6-87F8-45F7-AECD-43BDEAD47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50" y="0"/>
            <a:ext cx="9059900" cy="6858000"/>
          </a:xfrm>
          <a:prstGeom prst="rect">
            <a:avLst/>
          </a:prstGeom>
        </p:spPr>
      </p:pic>
      <p:sp>
        <p:nvSpPr>
          <p:cNvPr id="4" name="Rectangle: Rounded Corners 3">
            <a:hlinkClick r:id="rId3"/>
            <a:extLst>
              <a:ext uri="{FF2B5EF4-FFF2-40B4-BE49-F238E27FC236}">
                <a16:creationId xmlns:a16="http://schemas.microsoft.com/office/drawing/2014/main" id="{0CEC1AB8-1761-454D-A704-161E85BA4B78}"/>
              </a:ext>
            </a:extLst>
          </p:cNvPr>
          <p:cNvSpPr/>
          <p:nvPr/>
        </p:nvSpPr>
        <p:spPr>
          <a:xfrm>
            <a:off x="9185945" y="1459684"/>
            <a:ext cx="385894" cy="360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hlinkClick r:id="rId4"/>
            <a:extLst>
              <a:ext uri="{FF2B5EF4-FFF2-40B4-BE49-F238E27FC236}">
                <a16:creationId xmlns:a16="http://schemas.microsoft.com/office/drawing/2014/main" id="{E21922A1-496B-46B4-BC25-894B1C45A475}"/>
              </a:ext>
            </a:extLst>
          </p:cNvPr>
          <p:cNvSpPr/>
          <p:nvPr/>
        </p:nvSpPr>
        <p:spPr>
          <a:xfrm>
            <a:off x="9185945" y="3429000"/>
            <a:ext cx="385894" cy="3607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71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BE77D-684E-459C-B78C-FBA424D11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45" y="0"/>
            <a:ext cx="9120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1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3E784B-B68E-441A-BE48-667AA089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720" y="0"/>
            <a:ext cx="9146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4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A2536-71BD-458A-A368-47B24894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00" y="0"/>
            <a:ext cx="9169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4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598BB5-EE5A-4CCC-AB23-55AC7A0E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44" y="0"/>
            <a:ext cx="9257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5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0AA25-23C0-492E-9A09-CDF0329D4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69" y="0"/>
            <a:ext cx="9187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2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382DAF-3B83-4CB6-8121-AD956AA7A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571" y="0"/>
            <a:ext cx="9156857" cy="6858000"/>
          </a:xfrm>
          <a:prstGeom prst="rect">
            <a:avLst/>
          </a:prstGeom>
        </p:spPr>
      </p:pic>
      <p:sp>
        <p:nvSpPr>
          <p:cNvPr id="5" name="Rectangle: Rounded Corners 4">
            <a:hlinkClick r:id="rId3"/>
            <a:extLst>
              <a:ext uri="{FF2B5EF4-FFF2-40B4-BE49-F238E27FC236}">
                <a16:creationId xmlns:a16="http://schemas.microsoft.com/office/drawing/2014/main" id="{B45B6151-D9DC-461B-8607-FB91C4048FCE}"/>
              </a:ext>
            </a:extLst>
          </p:cNvPr>
          <p:cNvSpPr/>
          <p:nvPr/>
        </p:nvSpPr>
        <p:spPr>
          <a:xfrm>
            <a:off x="6096000" y="4974672"/>
            <a:ext cx="355134" cy="35233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8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3BAACC-4022-47A4-9925-0D244C534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14" y="0"/>
            <a:ext cx="9156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8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E08F6-C1CB-4509-97C2-2A89DF535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114" y="0"/>
            <a:ext cx="9169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1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BB6D9C-0A73-43F6-ADB3-D37E18A29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33" y="0"/>
            <a:ext cx="910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0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Barnes</dc:creator>
  <cp:lastModifiedBy>Jane Barnes</cp:lastModifiedBy>
  <cp:revision>3</cp:revision>
  <dcterms:created xsi:type="dcterms:W3CDTF">2023-05-15T14:30:54Z</dcterms:created>
  <dcterms:modified xsi:type="dcterms:W3CDTF">2023-05-15T14:50:11Z</dcterms:modified>
</cp:coreProperties>
</file>